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5513" r:id="rId2"/>
  </p:sldMasterIdLst>
  <p:notesMasterIdLst>
    <p:notesMasterId r:id="rId5"/>
  </p:notesMasterIdLst>
  <p:sldIdLst>
    <p:sldId id="279" r:id="rId3"/>
    <p:sldId id="1170" r:id="rId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5pPr>
    <a:lvl6pPr marL="22860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6pPr>
    <a:lvl7pPr marL="27432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7pPr>
    <a:lvl8pPr marL="32004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8pPr>
    <a:lvl9pPr marL="3657600" algn="l" defTabSz="914400" rtl="0" eaLnBrk="1" latinLnBrk="0" hangingPunct="1">
      <a:defRPr sz="1400" kern="1200">
        <a:solidFill>
          <a:srgbClr val="FFFF00"/>
        </a:solidFill>
        <a:latin typeface="Arial Unicode MS" pitchFamily="34" charset="-122"/>
        <a:ea typeface="Arial Unicode MS" pitchFamily="34" charset="-122"/>
        <a:cs typeface="Arial Unicode MS" pitchFamily="34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8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Arial Unicode MS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 smtClean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05BED46-C0C8-4BF5-AA96-CFDEA023C7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29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9756470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98260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845716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1578847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9065500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507182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1734019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169754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311237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1611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81689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533297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1780806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5200355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33507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196819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15355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604059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426543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4173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368045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945234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AutoShape 4">
            <a:extLst/>
          </p:cNvPr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  <a:headEnd/>
            <a:tailEnd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85800" y="6248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9" name="组合 11"/>
          <p:cNvGrpSpPr>
            <a:grpSpLocks/>
          </p:cNvGrpSpPr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矩形 10">
              <a:extLst/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grpSp>
        <p:nvGrpSpPr>
          <p:cNvPr id="1030" name="组合 12"/>
          <p:cNvGrpSpPr>
            <a:grpSpLocks/>
          </p:cNvGrpSpPr>
          <p:nvPr userDrawn="1"/>
        </p:nvGrpSpPr>
        <p:grpSpPr bwMode="auto"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zh-CN" sz="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姚体" pitchFamily="2" charset="-122"/>
              </a:endParaRPr>
            </a:p>
          </p:txBody>
        </p:sp>
        <p:sp>
          <p:nvSpPr>
            <p:cNvPr id="1034" name="矩形 14">
              <a:extLst/>
            </p:cNvPr>
            <p:cNvSpPr>
              <a:spLocks noChangeArrowheads="1"/>
            </p:cNvSpPr>
            <p:nvPr userDrawn="1"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b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华文行楷" pitchFamily="2" charset="-122"/>
                </a:rPr>
                <a:t>哈尔滨工业大学博士生短期访学申请答辩</a:t>
              </a: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t="4163" r="3777" b="3238"/>
          <a:stretch>
            <a:fillRect/>
          </a:stretch>
        </p:blipFill>
        <p:spPr bwMode="auto">
          <a:xfrm>
            <a:off x="685800" y="6248400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4" r:id="rId1"/>
    <p:sldLayoutId id="2147485515" r:id="rId2"/>
    <p:sldLayoutId id="2147485516" r:id="rId3"/>
    <p:sldLayoutId id="2147485517" r:id="rId4"/>
    <p:sldLayoutId id="2147485518" r:id="rId5"/>
    <p:sldLayoutId id="2147485519" r:id="rId6"/>
    <p:sldLayoutId id="2147485520" r:id="rId7"/>
    <p:sldLayoutId id="2147485521" r:id="rId8"/>
    <p:sldLayoutId id="2147485522" r:id="rId9"/>
    <p:sldLayoutId id="2147485523" r:id="rId10"/>
    <p:sldLayoutId id="214748552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>
            <a:grpSpLocks/>
          </p:cNvGrpSpPr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3">
              <a:extLst/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26" r:id="rId2"/>
    <p:sldLayoutId id="2147485527" r:id="rId3"/>
    <p:sldLayoutId id="2147485528" r:id="rId4"/>
    <p:sldLayoutId id="2147485529" r:id="rId5"/>
    <p:sldLayoutId id="2147485530" r:id="rId6"/>
    <p:sldLayoutId id="2147485531" r:id="rId7"/>
    <p:sldLayoutId id="2147485532" r:id="rId8"/>
    <p:sldLayoutId id="2147485533" r:id="rId9"/>
    <p:sldLayoutId id="2147485534" r:id="rId10"/>
    <p:sldLayoutId id="214748553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itchFamily="34" charset="0"/>
          <a:ea typeface="隶书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6"/>
          <p:cNvSpPr>
            <a:spLocks noChangeArrowheads="1"/>
          </p:cNvSpPr>
          <p:nvPr/>
        </p:nvSpPr>
        <p:spPr bwMode="auto">
          <a:xfrm>
            <a:off x="609600" y="1219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3600" b="1">
                <a:solidFill>
                  <a:srgbClr val="C00000"/>
                </a:solidFill>
                <a:latin typeface="方正小标宋简体" pitchFamily="65" charset="-122"/>
                <a:ea typeface="方正小标宋简体" pitchFamily="65" charset="-122"/>
              </a:rPr>
              <a:t>国家建设高水平大学公派研究生项目联合培养博士校内评审</a:t>
            </a:r>
            <a:endParaRPr lang="en-US" altLang="zh-CN" sz="3600" b="1">
              <a:solidFill>
                <a:srgbClr val="C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76525" y="3733800"/>
            <a:ext cx="4500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        号：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所在学院、学部、校区：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所在学科：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导师姓名：         教授</a:t>
            </a:r>
            <a:endParaRPr lang="zh-CN" altLang="en-US" sz="2000" b="1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6" name="矩形 56"/>
          <p:cNvSpPr>
            <a:spLocks noChangeArrowheads="1"/>
          </p:cNvSpPr>
          <p:nvPr/>
        </p:nvSpPr>
        <p:spPr bwMode="auto">
          <a:xfrm>
            <a:off x="3429000" y="6096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2023</a:t>
            </a:r>
            <a:r>
              <a:rPr lang="zh-CN" altLang="en-US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年</a:t>
            </a:r>
            <a:r>
              <a:rPr lang="en-US" altLang="zh-CN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5</a:t>
            </a:r>
            <a:r>
              <a:rPr lang="zh-CN" altLang="en-US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月</a:t>
            </a:r>
            <a:endParaRPr lang="en-US" altLang="zh-CN" sz="180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/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2"/>
              </a:buBlip>
              <a:defRPr sz="3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sz="2600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folHlink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个人基本情况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包括基本信息、学术研究方向和已经取得的学术研究成果）</a:t>
            </a: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拟留学单位及学科水平</a:t>
            </a: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国外导师情况</a:t>
            </a: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双方合作情况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（如有）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出国学习目的及研究计划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</a:rPr>
              <a:t>（出国留学计划应与博士毕业课题相关）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出国留学</a:t>
            </a:r>
            <a:r>
              <a:rPr lang="zh-CN" altLang="en-US" sz="24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</a:rPr>
              <a:t>计划的可行性与必要性</a:t>
            </a: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buFont typeface="Wingdings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itchFamily="18" charset="0"/>
              <a:ea typeface="楷体" pitchFamily="49" charset="-122"/>
            </a:endParaRPr>
          </a:p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标题 1"/>
          <p:cNvSpPr txBox="1">
            <a:spLocks noChangeArrowheads="1"/>
          </p:cNvSpPr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algn="ctr"/>
            <a:r>
              <a:rPr lang="zh-CN" altLang="en-US" sz="3200" b="1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提    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Pages>0</Pages>
  <Words>99</Words>
  <Characters>0</Characters>
  <Application>Microsoft Office PowerPoint</Application>
  <DocSecurity>0</DocSecurity>
  <PresentationFormat>全屏显示(4:3)</PresentationFormat>
  <Lines>0</Lines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 Unicode MS</vt:lpstr>
      <vt:lpstr>方正小标宋简体</vt:lpstr>
      <vt:lpstr>方正姚体</vt:lpstr>
      <vt:lpstr>仿宋</vt:lpstr>
      <vt:lpstr>黑体</vt:lpstr>
      <vt:lpstr>华文行楷</vt:lpstr>
      <vt:lpstr>楷体</vt:lpstr>
      <vt:lpstr>隶书</vt:lpstr>
      <vt:lpstr>宋体</vt:lpstr>
      <vt:lpstr>Arial</vt:lpstr>
      <vt:lpstr>Times New Roman</vt:lpstr>
      <vt:lpstr>Verdana</vt:lpstr>
      <vt:lpstr>Wingdings</vt:lpstr>
      <vt:lpstr>Key Lab</vt:lpstr>
      <vt:lpstr>1_Key Lab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Administrator</cp:lastModifiedBy>
  <cp:revision>1256</cp:revision>
  <dcterms:created xsi:type="dcterms:W3CDTF">2014-10-24T06:54:42Z</dcterms:created>
  <dcterms:modified xsi:type="dcterms:W3CDTF">2023-04-17T07:09:53Z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2052-9.1.0.4764</vt:lpwstr>
  </property>
</Properties>
</file>